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319" r:id="rId5"/>
    <p:sldId id="321" r:id="rId6"/>
    <p:sldId id="322" r:id="rId7"/>
    <p:sldId id="320" r:id="rId8"/>
    <p:sldId id="323" r:id="rId9"/>
    <p:sldId id="324" r:id="rId10"/>
    <p:sldId id="325" r:id="rId11"/>
    <p:sldId id="28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39E4B-FD5B-46DE-BF7D-D72FDAA048CE}" type="datetimeFigureOut">
              <a:rPr lang="en-US" smtClean="0"/>
              <a:t>10/15/2021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4D9CA-F7F5-4DBB-8B22-0437FADFD94E}" type="slidenum">
              <a:rPr lang="en-US" smtClean="0"/>
              <a:t>‹#›</a:t>
            </a:fld>
            <a:endParaRPr lang="en-US"/>
          </a:p>
        </p:txBody>
      </p:sp>
    </p:spTree>
    <p:extLst>
      <p:ext uri="{BB962C8B-B14F-4D97-AF65-F5344CB8AC3E}">
        <p14:creationId xmlns:p14="http://schemas.microsoft.com/office/powerpoint/2010/main" val="158313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75774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7890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02544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54047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D5F6B-46BB-41FB-A0CD-B9DA8AD0EF15}"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15969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D5F6B-46BB-41FB-A0CD-B9DA8AD0EF15}"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94681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D5F6B-46BB-41FB-A0CD-B9DA8AD0EF15}"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56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D5F6B-46BB-41FB-A0CD-B9DA8AD0EF15}"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41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D5F6B-46BB-41FB-A0CD-B9DA8AD0EF15}"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33605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0114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44524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D5F6B-46BB-41FB-A0CD-B9DA8AD0EF15}" type="datetimeFigureOut">
              <a:rPr lang="en-US" smtClean="0"/>
              <a:t>10/15/2021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F76BE-CCC5-4B93-ABB3-FEF0DA922F0C}" type="slidenum">
              <a:rPr lang="en-US" smtClean="0"/>
              <a:t>‹#›</a:t>
            </a:fld>
            <a:endParaRPr lang="en-US"/>
          </a:p>
        </p:txBody>
      </p:sp>
    </p:spTree>
    <p:extLst>
      <p:ext uri="{BB962C8B-B14F-4D97-AF65-F5344CB8AC3E}">
        <p14:creationId xmlns:p14="http://schemas.microsoft.com/office/powerpoint/2010/main" val="22214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6" y="1981200"/>
            <a:ext cx="8839200"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vi-V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191000"/>
            <a:ext cx="7086600" cy="2362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1"/>
            <a:ext cx="2438400"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10838"/>
            <a:ext cx="2438400" cy="21336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 y="1981200"/>
            <a:ext cx="926176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37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i="1" dirty="0">
                <a:solidFill>
                  <a:schemeClr val="accent6">
                    <a:lumMod val="50000"/>
                  </a:schemeClr>
                </a:solidFill>
              </a:rPr>
              <a:t> NHẢY DÂY</a:t>
            </a:r>
            <a:br>
              <a:rPr lang="vi-VN" b="1" i="1" dirty="0">
                <a:solidFill>
                  <a:schemeClr val="accent6">
                    <a:lumMod val="50000"/>
                  </a:schemeClr>
                </a:solidFill>
              </a:rPr>
            </a:br>
            <a:endParaRPr lang="en-US" dirty="0"/>
          </a:p>
        </p:txBody>
      </p:sp>
      <p:pic>
        <p:nvPicPr>
          <p:cNvPr id="4" name="VIDEO NHAY DAY.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4000" y="990600"/>
            <a:ext cx="6096000" cy="5410200"/>
          </a:xfrm>
        </p:spPr>
      </p:pic>
    </p:spTree>
    <p:extLst>
      <p:ext uri="{BB962C8B-B14F-4D97-AF65-F5344CB8AC3E}">
        <p14:creationId xmlns:p14="http://schemas.microsoft.com/office/powerpoint/2010/main" val="2609074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209800"/>
            <a:ext cx="7239000" cy="31581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36"/>
            <a:ext cx="9144000" cy="5090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0450"/>
            <a:ext cx="9296400" cy="509073"/>
          </a:xfrm>
          <a:prstGeom prst="rect">
            <a:avLst/>
          </a:prstGeom>
        </p:spPr>
      </p:pic>
    </p:spTree>
    <p:extLst>
      <p:ext uri="{BB962C8B-B14F-4D97-AF65-F5344CB8AC3E}">
        <p14:creationId xmlns:p14="http://schemas.microsoft.com/office/powerpoint/2010/main" val="3189209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7200" b="1" dirty="0" smtClean="0">
                <a:solidFill>
                  <a:srgbClr val="FF0000"/>
                </a:solidFill>
              </a:rPr>
              <a:t>NỘI DUNG CHÍNH</a:t>
            </a:r>
            <a:endParaRPr lang="en-US" sz="7200" b="1" dirty="0">
              <a:solidFill>
                <a:srgbClr val="FF0000"/>
              </a:solidFill>
            </a:endParaRPr>
          </a:p>
        </p:txBody>
      </p:sp>
      <p:sp>
        <p:nvSpPr>
          <p:cNvPr id="3" name="Content Placeholder 2"/>
          <p:cNvSpPr>
            <a:spLocks noGrp="1"/>
          </p:cNvSpPr>
          <p:nvPr>
            <p:ph idx="1"/>
          </p:nvPr>
        </p:nvSpPr>
        <p:spPr>
          <a:xfrm>
            <a:off x="457200" y="1981200"/>
            <a:ext cx="8229600" cy="4525963"/>
          </a:xfrm>
        </p:spPr>
        <p:txBody>
          <a:bodyPr>
            <a:normAutofit/>
          </a:bodyPr>
          <a:lstStyle/>
          <a:p>
            <a:pPr marL="571500" indent="-571500">
              <a:lnSpc>
                <a:spcPct val="200000"/>
              </a:lnSpc>
              <a:buAutoNum type="romanUcPeriod"/>
            </a:pPr>
            <a:r>
              <a:rPr lang="vi-VN" sz="4800" b="1" i="1" dirty="0">
                <a:solidFill>
                  <a:schemeClr val="accent6">
                    <a:lumMod val="50000"/>
                  </a:schemeClr>
                </a:solidFill>
              </a:rPr>
              <a:t>CẦU LÔNG</a:t>
            </a:r>
          </a:p>
          <a:p>
            <a:pPr marL="571500" indent="-571500">
              <a:lnSpc>
                <a:spcPct val="200000"/>
              </a:lnSpc>
              <a:buAutoNum type="romanUcPeriod"/>
            </a:pPr>
            <a:r>
              <a:rPr lang="vi-VN" sz="4800" b="1" i="1" dirty="0">
                <a:solidFill>
                  <a:schemeClr val="accent6">
                    <a:lumMod val="50000"/>
                  </a:schemeClr>
                </a:solidFill>
              </a:rPr>
              <a:t> NHẢY DÂY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42999"/>
            <a:ext cx="7924800" cy="990601"/>
          </a:xfrm>
          <a:prstGeom prst="rect">
            <a:avLst/>
          </a:prstGeom>
        </p:spPr>
      </p:pic>
    </p:spTree>
    <p:extLst>
      <p:ext uri="{BB962C8B-B14F-4D97-AF65-F5344CB8AC3E}">
        <p14:creationId xmlns:p14="http://schemas.microsoft.com/office/powerpoint/2010/main" val="3965266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458200" cy="1981200"/>
          </a:xfrm>
        </p:spPr>
        <p:txBody>
          <a:bodyPr>
            <a:noAutofit/>
          </a:bodyPr>
          <a:lstStyle/>
          <a:p>
            <a:r>
              <a:rPr lang="vi-VN" sz="4000" b="1" i="1" dirty="0">
                <a:solidFill>
                  <a:schemeClr val="accent6">
                    <a:lumMod val="50000"/>
                  </a:schemeClr>
                </a:solidFill>
              </a:rPr>
              <a:t>CẦU LÔNG</a:t>
            </a:r>
            <a:br>
              <a:rPr lang="vi-VN" sz="4000" b="1" i="1" dirty="0">
                <a:solidFill>
                  <a:schemeClr val="accent6">
                    <a:lumMod val="50000"/>
                  </a:schemeClr>
                </a:solidFill>
              </a:rPr>
            </a:br>
            <a:endParaRPr lang="en-US" sz="4000" b="1" dirty="0">
              <a:solidFill>
                <a:srgbClr val="FF0000"/>
              </a:solidFill>
            </a:endParaRPr>
          </a:p>
        </p:txBody>
      </p:sp>
      <p:sp>
        <p:nvSpPr>
          <p:cNvPr id="3" name="Content Placeholder 2"/>
          <p:cNvSpPr>
            <a:spLocks noGrp="1"/>
          </p:cNvSpPr>
          <p:nvPr>
            <p:ph idx="1"/>
          </p:nvPr>
        </p:nvSpPr>
        <p:spPr>
          <a:xfrm>
            <a:off x="152400" y="1600200"/>
            <a:ext cx="9067800" cy="4525963"/>
          </a:xfrm>
        </p:spPr>
        <p:txBody>
          <a:bodyPr>
            <a:normAutofit/>
          </a:bodyPr>
          <a:lstStyle/>
          <a:p>
            <a:pPr marL="0" marR="0" indent="0">
              <a:lnSpc>
                <a:spcPct val="115000"/>
              </a:lnSpc>
              <a:spcBef>
                <a:spcPts val="0"/>
              </a:spcBef>
              <a:spcAft>
                <a:spcPts val="1000"/>
              </a:spcAft>
              <a:buNone/>
            </a:pPr>
            <a:endParaRPr lang="en-US" sz="4000" dirty="0">
              <a:ea typeface="Calibri"/>
              <a:cs typeface="Times New Roman"/>
            </a:endParaRPr>
          </a:p>
          <a:p>
            <a:pPr marL="0" indent="0">
              <a:lnSpc>
                <a:spcPct val="150000"/>
              </a:lnSpc>
              <a:buNone/>
            </a:pPr>
            <a:r>
              <a:rPr lang="vi-VN" sz="4000" dirty="0"/>
              <a:t> </a:t>
            </a:r>
            <a:r>
              <a:rPr lang="vi-VN" sz="4000" dirty="0" smtClean="0"/>
              <a:t>   1</a:t>
            </a:r>
            <a:r>
              <a:rPr lang="vi-VN" sz="4000" dirty="0"/>
              <a:t>. Phát cầu thuận tay</a:t>
            </a:r>
            <a:endParaRPr lang="en-US" sz="4000" dirty="0"/>
          </a:p>
          <a:p>
            <a:pPr marL="0" indent="0">
              <a:lnSpc>
                <a:spcPct val="150000"/>
              </a:lnSpc>
              <a:buNone/>
            </a:pPr>
            <a:r>
              <a:rPr lang="vi-VN" sz="4000" dirty="0" smtClean="0"/>
              <a:t>    2</a:t>
            </a:r>
            <a:r>
              <a:rPr lang="vi-VN" sz="4000" dirty="0"/>
              <a:t>. Đánh cầu cao thuận tay(trên đầu)</a:t>
            </a:r>
            <a:endParaRPr lang="en-US" sz="4000" dirty="0"/>
          </a:p>
          <a:p>
            <a:pPr marL="0" indent="0">
              <a:lnSpc>
                <a:spcPct val="150000"/>
              </a:lnSpc>
              <a:buNone/>
            </a:pPr>
            <a:endParaRPr lang="en-US" sz="4000" b="1" i="1" dirty="0">
              <a:solidFill>
                <a:srgbClr val="C00000"/>
              </a:solidFill>
              <a:latin typeface="+mj-lt"/>
            </a:endParaRPr>
          </a:p>
        </p:txBody>
      </p:sp>
    </p:spTree>
    <p:extLst>
      <p:ext uri="{BB962C8B-B14F-4D97-AF65-F5344CB8AC3E}">
        <p14:creationId xmlns:p14="http://schemas.microsoft.com/office/powerpoint/2010/main" val="206712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4800" dirty="0">
                <a:solidFill>
                  <a:srgbClr val="7030A0"/>
                </a:solidFill>
              </a:rPr>
              <a:t>1. Phát cầu thuận tay</a:t>
            </a:r>
            <a:r>
              <a:rPr lang="en-US" sz="4800" dirty="0">
                <a:solidFill>
                  <a:srgbClr val="7030A0"/>
                </a:solidFill>
              </a:rPr>
              <a:t/>
            </a:r>
            <a:br>
              <a:rPr lang="en-US" sz="4800" dirty="0">
                <a:solidFill>
                  <a:srgbClr val="7030A0"/>
                </a:solidFill>
              </a:rPr>
            </a:br>
            <a:endParaRPr lang="en-US" sz="4800" dirty="0">
              <a:solidFill>
                <a:srgbClr val="7030A0"/>
              </a:solidFill>
            </a:endParaRPr>
          </a:p>
        </p:txBody>
      </p:sp>
      <p:sp>
        <p:nvSpPr>
          <p:cNvPr id="3" name="Content Placeholder 2"/>
          <p:cNvSpPr>
            <a:spLocks noGrp="1"/>
          </p:cNvSpPr>
          <p:nvPr>
            <p:ph idx="1"/>
          </p:nvPr>
        </p:nvSpPr>
        <p:spPr>
          <a:xfrm>
            <a:off x="0" y="1295400"/>
            <a:ext cx="9144000" cy="5410200"/>
          </a:xfrm>
        </p:spPr>
        <p:txBody>
          <a:bodyPr>
            <a:normAutofit fontScale="85000" lnSpcReduction="10000"/>
          </a:bodyPr>
          <a:lstStyle/>
          <a:p>
            <a:r>
              <a:rPr lang="vi-VN" sz="3100" dirty="0" smtClean="0"/>
              <a:t>    </a:t>
            </a:r>
            <a:r>
              <a:rPr lang="vi-VN" dirty="0"/>
              <a:t> -TTCB: Chân trái đứng trước, mũi chân hướng về lưới, chân phải phía sau mũi chân hướng chếch sang phải, trọng tâm dồn vào chân phải gối thẳng, vai trái hướng về phía phát cầu. Tay phải cầm vợt để ở phía sau bên phải, khuỷu tay hơi co, mặt vợt ngang vai, tay trái cầm cầu để phía trước bên phải ngực</a:t>
            </a:r>
            <a:endParaRPr lang="en-US" dirty="0"/>
          </a:p>
          <a:p>
            <a:r>
              <a:rPr lang="vi-VN" dirty="0"/>
              <a:t>   -Động tác: Đồng thời tay trái buông cầu, tay phải đưa vợt từ trên-xuống dưới-ra trước. Mặt vợt đi hơi thấp hơn bàn tay cầm vợt ở phía sau, tiếp xúc cầu bằng mặt phải vợt và ở điểm chếch phía trước, bên phải cơ thể. Tầm cao khi mặt vợt tiếp xúc cầu khoảng từ hông đến đùi. Khi tiếp xúc cầu gập cổ tay để điều chỉnh cầu. Thực hiện động tác đánh cầu trọng tâm cơ thể chuyển từ chân phải sang chân trái</a:t>
            </a:r>
            <a:endParaRPr lang="en-US" dirty="0"/>
          </a:p>
        </p:txBody>
      </p:sp>
    </p:spTree>
    <p:extLst>
      <p:ext uri="{BB962C8B-B14F-4D97-AF65-F5344CB8AC3E}">
        <p14:creationId xmlns:p14="http://schemas.microsoft.com/office/powerpoint/2010/main" val="3128272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7696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797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240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dirty="0">
                <a:solidFill>
                  <a:srgbClr val="7030A0"/>
                </a:solidFill>
              </a:rPr>
              <a:t>2. Đánh cầu cao thuận tay(trên đầu)</a:t>
            </a:r>
            <a:r>
              <a:rPr lang="en-US" dirty="0">
                <a:solidFill>
                  <a:srgbClr val="7030A0"/>
                </a:solidFill>
              </a:rPr>
              <a:t/>
            </a:r>
            <a:br>
              <a:rPr lang="en-US" dirty="0">
                <a:solidFill>
                  <a:srgbClr val="7030A0"/>
                </a:solidFill>
              </a:rPr>
            </a:br>
            <a:endParaRPr lang="en-US" dirty="0">
              <a:solidFill>
                <a:srgbClr val="7030A0"/>
              </a:solidFill>
            </a:endParaRPr>
          </a:p>
        </p:txBody>
      </p:sp>
      <p:sp>
        <p:nvSpPr>
          <p:cNvPr id="3" name="Content Placeholder 2"/>
          <p:cNvSpPr>
            <a:spLocks noGrp="1"/>
          </p:cNvSpPr>
          <p:nvPr>
            <p:ph idx="1"/>
          </p:nvPr>
        </p:nvSpPr>
        <p:spPr>
          <a:xfrm>
            <a:off x="0" y="1066800"/>
            <a:ext cx="8991600" cy="5562600"/>
          </a:xfrm>
        </p:spPr>
        <p:txBody>
          <a:bodyPr>
            <a:noAutofit/>
          </a:bodyPr>
          <a:lstStyle/>
          <a:p>
            <a:pPr marL="0" indent="0">
              <a:buNone/>
            </a:pPr>
            <a:r>
              <a:rPr lang="vi-VN" sz="2400" dirty="0" smtClean="0"/>
              <a:t>   -</a:t>
            </a:r>
            <a:r>
              <a:rPr lang="vi-VN" sz="2400" dirty="0"/>
              <a:t>TTCB: Chân bên tay cầm vợt đứng phía sau khoảng cách hai chân rộng hơn vai, trọng tâm cơ thể dồn vào chân trước chân hơi khuỵu, lưng cong tự nhiên. Tay thuận cầm vợt, mặt vợt cao ngang trán, tay kia giơ cao tự nhiên</a:t>
            </a:r>
            <a:endParaRPr lang="en-US" sz="2400" dirty="0"/>
          </a:p>
          <a:p>
            <a:pPr marL="0" indent="0">
              <a:buNone/>
            </a:pPr>
            <a:r>
              <a:rPr lang="vi-VN" sz="2400" dirty="0" smtClean="0"/>
              <a:t>   -</a:t>
            </a:r>
            <a:r>
              <a:rPr lang="vi-VN" sz="2400" dirty="0"/>
              <a:t>Động tác: Khi thấy cầu cao trên đỉnh đầu thân trên quay sang phải, trọng tâm chuyển từ chân trước về chân sau, tay phải cầm vợt đưa từ trước-lên trên-ra sau, mặt vợt tiếp tục chuyển động xuống sau đầu. Lúc này vai trái cao đối diện với hướng đánh cầu, vai phải hạ thấp hơn phía sau. Sau đó đạp mạnh mũi bàn chân phải duỗi thẳng gối, xoay hông, lật vai. Tay phải đưa vợt từ sau lên trên để tiếp xúc cầu. Điểm tiếp xúc cầu ở phía trên đỉnh đầu, gập nhanh cổ tay khi đánh cầu, mặt vợt ngửa khi tiếp xúc cầu. Tiếp xúc cầu xong vợt theo quán tính đi tiếp ra trước xuống dưới thì dừng lại và trở về TTCB</a:t>
            </a:r>
            <a:endParaRPr lang="en-US" sz="2400" dirty="0"/>
          </a:p>
          <a:p>
            <a:endParaRPr lang="en-US" sz="2400" dirty="0"/>
          </a:p>
        </p:txBody>
      </p:sp>
    </p:spTree>
    <p:extLst>
      <p:ext uri="{BB962C8B-B14F-4D97-AF65-F5344CB8AC3E}">
        <p14:creationId xmlns:p14="http://schemas.microsoft.com/office/powerpoint/2010/main" val="3115125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84673"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865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89154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110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416</Words>
  <Application>Microsoft Office PowerPoint</Application>
  <PresentationFormat>On-screen Show (4:3)</PresentationFormat>
  <Paragraphs>14</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NỘI DUNG CHÍNH</vt:lpstr>
      <vt:lpstr>CẦU LÔNG </vt:lpstr>
      <vt:lpstr>1. Phát cầu thuận tay </vt:lpstr>
      <vt:lpstr>PowerPoint Presentation</vt:lpstr>
      <vt:lpstr>PowerPoint Presentation</vt:lpstr>
      <vt:lpstr>2. Đánh cầu cao thuận tay(trên đầu) </vt:lpstr>
      <vt:lpstr>PowerPoint Presentation</vt:lpstr>
      <vt:lpstr>PowerPoint Presentation</vt:lpstr>
      <vt:lpstr> NHẢY DÂY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47</cp:revision>
  <dcterms:created xsi:type="dcterms:W3CDTF">2021-09-01T11:32:04Z</dcterms:created>
  <dcterms:modified xsi:type="dcterms:W3CDTF">2021-10-15T13:07:51Z</dcterms:modified>
</cp:coreProperties>
</file>